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F7335D-1245-48E1-B11B-784C67264C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ALLEGATO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A41FC72-53F4-4591-988F-4F4D35663A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CHRISTUM AMPLECTI</a:t>
            </a:r>
          </a:p>
        </p:txBody>
      </p:sp>
    </p:spTree>
    <p:extLst>
      <p:ext uri="{BB962C8B-B14F-4D97-AF65-F5344CB8AC3E}">
        <p14:creationId xmlns:p14="http://schemas.microsoft.com/office/powerpoint/2010/main" val="2044331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F624A5-9FE9-4248-9F81-D005F7F75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48B212-CD71-4A5D-BB8A-68CF4E904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B0F95052-894E-4D6B-AC76-6403FD417A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302226"/>
              </p:ext>
            </p:extLst>
          </p:nvPr>
        </p:nvGraphicFramePr>
        <p:xfrm>
          <a:off x="92075" y="92075"/>
          <a:ext cx="4086225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5819464" imgH="7714896" progId="AcroExch.Document.DC">
                  <p:embed/>
                </p:oleObj>
              </mc:Choice>
              <mc:Fallback>
                <p:oleObj name="Acrobat Document" r:id="rId3" imgW="5819464" imgH="771489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086225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8188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54FC1F-0F77-4E79-8AA9-9871F2B43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424681-D86B-454E-A88B-3C213C1EE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F5FE152F-8D35-4EC2-BEBA-7603C6659E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985748"/>
              </p:ext>
            </p:extLst>
          </p:nvPr>
        </p:nvGraphicFramePr>
        <p:xfrm>
          <a:off x="92075" y="92075"/>
          <a:ext cx="393700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crobat Document" r:id="rId3" imgW="5819464" imgH="8010521" progId="AcroExch.Document.DC">
                  <p:embed/>
                </p:oleObj>
              </mc:Choice>
              <mc:Fallback>
                <p:oleObj name="Acrobat Document" r:id="rId3" imgW="5819464" imgH="801052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393700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7E664CA4-D454-409C-AAA6-943B932220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887346"/>
              </p:ext>
            </p:extLst>
          </p:nvPr>
        </p:nvGraphicFramePr>
        <p:xfrm>
          <a:off x="92075" y="92075"/>
          <a:ext cx="3992563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5" imgW="5819464" imgH="7895891" progId="AcroExch.Document.DC">
                  <p:embed/>
                </p:oleObj>
              </mc:Choice>
              <mc:Fallback>
                <p:oleObj name="Acrobat Document" r:id="rId5" imgW="5819464" imgH="789589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3992563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7230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E5958499-1FF7-4C55-BC10-65D62FB263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75737"/>
              </p:ext>
            </p:extLst>
          </p:nvPr>
        </p:nvGraphicFramePr>
        <p:xfrm>
          <a:off x="92075" y="92075"/>
          <a:ext cx="393700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Acrobat Document" r:id="rId3" imgW="5819464" imgH="8010521" progId="AcroExch.Document.DC">
                  <p:embed/>
                </p:oleObj>
              </mc:Choice>
              <mc:Fallback>
                <p:oleObj name="Acrobat Document" r:id="rId3" imgW="5819464" imgH="801052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393700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6520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5C379FB3-67FB-4EF1-ADC8-B64CBEE671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059110"/>
              </p:ext>
            </p:extLst>
          </p:nvPr>
        </p:nvGraphicFramePr>
        <p:xfrm>
          <a:off x="92075" y="92075"/>
          <a:ext cx="393700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Acrobat Document" r:id="rId3" imgW="5819464" imgH="8010521" progId="AcroExch.Document.DC">
                  <p:embed/>
                </p:oleObj>
              </mc:Choice>
              <mc:Fallback>
                <p:oleObj name="Acrobat Document" r:id="rId3" imgW="5819464" imgH="801052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393700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882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A05C5968-2B84-43CF-9655-70D485336B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966698"/>
              </p:ext>
            </p:extLst>
          </p:nvPr>
        </p:nvGraphicFramePr>
        <p:xfrm>
          <a:off x="92075" y="92075"/>
          <a:ext cx="393700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Acrobat Document" r:id="rId3" imgW="5819464" imgH="8010521" progId="AcroExch.Document.DC">
                  <p:embed/>
                </p:oleObj>
              </mc:Choice>
              <mc:Fallback>
                <p:oleObj name="Acrobat Document" r:id="rId3" imgW="5819464" imgH="801052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393700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0073772"/>
      </p:ext>
    </p:extLst>
  </p:cSld>
  <p:clrMapOvr>
    <a:masterClrMapping/>
  </p:clrMapOvr>
</p:sld>
</file>

<file path=ppt/theme/theme1.xml><?xml version="1.0" encoding="utf-8"?>
<a:theme xmlns:a="http://schemas.openxmlformats.org/drawingml/2006/main" name="Raccolt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{BEF40A83-15A0-45B8-A247-64CE05C5EC85}tf10001114</Template>
  <TotalTime>13</TotalTime>
  <Words>3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Raccolta</vt:lpstr>
      <vt:lpstr>Acrobat Document</vt:lpstr>
      <vt:lpstr>ALLEGATO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ALLEGATO</dc:title>
  <dc:creator>biagio amata</dc:creator>
  <cp:lastModifiedBy>biagio amata</cp:lastModifiedBy>
  <cp:revision>4</cp:revision>
  <dcterms:created xsi:type="dcterms:W3CDTF">2020-02-10T16:43:52Z</dcterms:created>
  <dcterms:modified xsi:type="dcterms:W3CDTF">2020-02-10T16:59:09Z</dcterms:modified>
</cp:coreProperties>
</file>